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2" r:id="rId2"/>
    <p:sldId id="257" r:id="rId3"/>
    <p:sldId id="270" r:id="rId4"/>
    <p:sldId id="276" r:id="rId5"/>
    <p:sldId id="291" r:id="rId6"/>
    <p:sldId id="271" r:id="rId7"/>
    <p:sldId id="282" r:id="rId8"/>
    <p:sldId id="293" r:id="rId9"/>
    <p:sldId id="294" r:id="rId10"/>
    <p:sldId id="295" r:id="rId11"/>
    <p:sldId id="296" r:id="rId12"/>
    <p:sldId id="283" r:id="rId13"/>
    <p:sldId id="297" r:id="rId14"/>
    <p:sldId id="298" r:id="rId15"/>
    <p:sldId id="290" r:id="rId16"/>
    <p:sldId id="287" r:id="rId17"/>
    <p:sldId id="268" r:id="rId18"/>
    <p:sldId id="265" r:id="rId19"/>
    <p:sldId id="288" r:id="rId20"/>
    <p:sldId id="269"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99CCFF"/>
    <a:srgbClr val="FFFFCC"/>
    <a:srgbClr val="006600"/>
    <a:srgbClr val="CCFFCC"/>
    <a:srgbClr val="CC9900"/>
    <a:srgbClr val="66CCFF"/>
    <a:srgbClr val="33CCCC"/>
    <a:srgbClr val="FFCCFF"/>
    <a:srgbClr val="00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52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411F5E94-6986-49C1-A4DA-437A71CBCE9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masterClrMapping/>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9939BBF1-FD4A-44ED-A543-CDDE6C9ACA00}" type="datetimeFigureOut">
              <a:rPr lang="en-US" smtClean="0"/>
              <a:pPr/>
              <a:t>9/11/2015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11F5E94-6986-49C1-A4DA-437A71CBCE9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939BBF1-FD4A-44ED-A543-CDDE6C9ACA00}" type="datetimeFigureOut">
              <a:rPr lang="en-US" smtClean="0"/>
              <a:pPr/>
              <a:t>9/11/2015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11F5E94-6986-49C1-A4DA-437A71CBCE9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gif"/><Relationship Id="rId1" Type="http://schemas.openxmlformats.org/officeDocument/2006/relationships/slideLayout" Target="../slideLayouts/slideLayout2.xml"/><Relationship Id="rId4" Type="http://schemas.openxmlformats.org/officeDocument/2006/relationships/image" Target="../media/image26.gif"/></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t="2513" b="43453"/>
          <a:stretch>
            <a:fillRect/>
          </a:stretch>
        </p:blipFill>
        <p:spPr bwMode="auto">
          <a:xfrm>
            <a:off x="0" y="0"/>
            <a:ext cx="9144000" cy="6553200"/>
          </a:xfrm>
          <a:prstGeom prst="rect">
            <a:avLst/>
          </a:prstGeom>
          <a:noFill/>
          <a:ln w="9525">
            <a:noFill/>
            <a:miter lim="800000"/>
            <a:headEnd/>
            <a:tailEnd/>
          </a:ln>
          <a:effectLst/>
        </p:spPr>
      </p:pic>
      <p:sp>
        <p:nvSpPr>
          <p:cNvPr id="6" name="Rectangle 5"/>
          <p:cNvSpPr/>
          <p:nvPr/>
        </p:nvSpPr>
        <p:spPr>
          <a:xfrm>
            <a:off x="0" y="4648200"/>
            <a:ext cx="9144000" cy="2209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- 2</a:t>
            </a:r>
          </a:p>
        </p:txBody>
      </p:sp>
      <p:sp>
        <p:nvSpPr>
          <p:cNvPr id="8" name="Title 1"/>
          <p:cNvSpPr txBox="1">
            <a:spLocks/>
          </p:cNvSpPr>
          <p:nvPr/>
        </p:nvSpPr>
        <p:spPr>
          <a:xfrm>
            <a:off x="0" y="4800600"/>
            <a:ext cx="85344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GOD</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THE SAVIOUR</a:t>
            </a:r>
            <a:endPar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2</a:t>
            </a:r>
          </a:p>
        </p:txBody>
      </p:sp>
      <p:pic>
        <p:nvPicPr>
          <p:cNvPr id="11" name="Picture 3"/>
          <p:cNvPicPr>
            <a:picLocks noChangeAspect="1" noChangeArrowheads="1"/>
          </p:cNvPicPr>
          <p:nvPr/>
        </p:nvPicPr>
        <p:blipFill>
          <a:blip r:embed="rId2" cstate="print"/>
          <a:srcRect t="2475" b="43453"/>
          <a:stretch>
            <a:fillRect/>
          </a:stretch>
        </p:blipFill>
        <p:spPr bwMode="auto">
          <a:xfrm>
            <a:off x="762000" y="0"/>
            <a:ext cx="7543800" cy="5410200"/>
          </a:xfrm>
          <a:prstGeom prst="rect">
            <a:avLst/>
          </a:prstGeom>
          <a:noFill/>
          <a:ln w="9525">
            <a:noFill/>
            <a:miter lim="800000"/>
            <a:headEnd/>
            <a:tailEnd/>
          </a:ln>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user\Desktop\Passion_of_the_Christ_ecce.jpg"/>
          <p:cNvPicPr>
            <a:picLocks noChangeAspect="1" noChangeArrowheads="1"/>
          </p:cNvPicPr>
          <p:nvPr/>
        </p:nvPicPr>
        <p:blipFill>
          <a:blip r:embed="rId2" cstate="print"/>
          <a:srcRect r="1157"/>
          <a:stretch>
            <a:fillRect/>
          </a:stretch>
        </p:blipFill>
        <p:spPr bwMode="auto">
          <a:xfrm>
            <a:off x="-1" y="0"/>
            <a:ext cx="9144001" cy="6858000"/>
          </a:xfrm>
          <a:prstGeom prst="rect">
            <a:avLst/>
          </a:prstGeom>
          <a:noFill/>
        </p:spPr>
      </p:pic>
      <p:sp>
        <p:nvSpPr>
          <p:cNvPr id="8" name="Rounded Rectangle 7"/>
          <p:cNvSpPr/>
          <p:nvPr/>
        </p:nvSpPr>
        <p:spPr>
          <a:xfrm>
            <a:off x="228600" y="4724400"/>
            <a:ext cx="8686800" cy="19050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chemeClr val="tx1"/>
                </a:solidFill>
                <a:latin typeface="Arial" pitchFamily="34" charset="0"/>
                <a:cs typeface="Arial" pitchFamily="34" charset="0"/>
              </a:rPr>
              <a:t>On top of the cross, they wrote like this.</a:t>
            </a:r>
          </a:p>
          <a:p>
            <a:pPr algn="ctr"/>
            <a:endParaRPr lang="en-US" dirty="0">
              <a:solidFill>
                <a:schemeClr val="tx1"/>
              </a:solidFill>
              <a:latin typeface="Arial" pitchFamily="34" charset="0"/>
              <a:cs typeface="Arial" pitchFamily="34" charset="0"/>
            </a:endParaRPr>
          </a:p>
          <a:p>
            <a:pPr algn="ctr"/>
            <a:r>
              <a:rPr lang="en-US" sz="3000" b="1" dirty="0">
                <a:solidFill>
                  <a:srgbClr val="FF0000"/>
                </a:solidFill>
                <a:latin typeface="Arial" pitchFamily="34" charset="0"/>
                <a:cs typeface="Arial" pitchFamily="34" charset="0"/>
              </a:rPr>
              <a:t>'Jesus, the Nazarene, </a:t>
            </a:r>
          </a:p>
          <a:p>
            <a:pPr algn="ctr"/>
            <a:r>
              <a:rPr lang="en-US" sz="3000" b="1" dirty="0">
                <a:solidFill>
                  <a:srgbClr val="FF0000"/>
                </a:solidFill>
                <a:latin typeface="Arial" pitchFamily="34" charset="0"/>
                <a:cs typeface="Arial" pitchFamily="34" charset="0"/>
              </a:rPr>
              <a:t>the King of the Jews.'</a:t>
            </a:r>
            <a:endParaRPr lang="en-US" sz="3000" b="1" dirty="0">
              <a:solidFill>
                <a:srgbClr val="FF0000"/>
              </a:solidFill>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027" name="Picture 3" descr="I:\CLASS 9\LESSON 14\IMAGE\3.jpg"/>
          <p:cNvPicPr>
            <a:picLocks noChangeAspect="1" noChangeArrowheads="1"/>
          </p:cNvPicPr>
          <p:nvPr/>
        </p:nvPicPr>
        <p:blipFill>
          <a:blip r:embed="rId3" cstate="print"/>
          <a:srcRect/>
          <a:stretch>
            <a:fillRect/>
          </a:stretch>
        </p:blipFill>
        <p:spPr bwMode="auto">
          <a:xfrm>
            <a:off x="0" y="0"/>
            <a:ext cx="9144000" cy="5143501"/>
          </a:xfrm>
          <a:prstGeom prst="rect">
            <a:avLst/>
          </a:prstGeom>
          <a:noFill/>
        </p:spPr>
      </p:pic>
      <p:sp>
        <p:nvSpPr>
          <p:cNvPr id="8" name="Rounded Rectangle 7"/>
          <p:cNvSpPr/>
          <p:nvPr/>
        </p:nvSpPr>
        <p:spPr>
          <a:xfrm>
            <a:off x="228600" y="5105400"/>
            <a:ext cx="8686800" cy="15240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itchFamily="34" charset="0"/>
                <a:cs typeface="Arial" pitchFamily="34" charset="0"/>
              </a:rPr>
              <a:t>Jesus was on the cross for three hours, suffering intensely. </a:t>
            </a:r>
          </a:p>
          <a:p>
            <a:pPr algn="ctr"/>
            <a:r>
              <a:rPr lang="en-US" sz="2000" dirty="0">
                <a:solidFill>
                  <a:schemeClr val="tx1"/>
                </a:solidFill>
                <a:latin typeface="Arial" pitchFamily="34" charset="0"/>
                <a:cs typeface="Arial" pitchFamily="34" charset="0"/>
              </a:rPr>
              <a:t>Even in those moments, He prayed for his torturers like this: </a:t>
            </a:r>
          </a:p>
          <a:p>
            <a:pPr algn="ctr"/>
            <a:r>
              <a:rPr lang="en-US" sz="2000" dirty="0">
                <a:solidFill>
                  <a:srgbClr val="FF00FF"/>
                </a:solidFill>
                <a:latin typeface="Arial" pitchFamily="34" charset="0"/>
                <a:cs typeface="Arial" pitchFamily="34" charset="0"/>
              </a:rPr>
              <a:t>“Father, forgive them". </a:t>
            </a:r>
            <a:r>
              <a:rPr lang="en-US" sz="2000" dirty="0">
                <a:solidFill>
                  <a:schemeClr val="tx1"/>
                </a:solidFill>
                <a:latin typeface="Arial" pitchFamily="34" charset="0"/>
                <a:cs typeface="Arial" pitchFamily="34" charset="0"/>
              </a:rPr>
              <a:t>Jesus died on the cross. It was a Friday.</a:t>
            </a:r>
            <a:endParaRPr lang="en-US" sz="2000" dirty="0">
              <a:solidFill>
                <a:schemeClr val="tx1"/>
              </a:solidFill>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2051" name="Picture 3" descr="I:\CLASS 8\LESSON 6\IMAGE\4.jpg"/>
          <p:cNvPicPr>
            <a:picLocks noChangeAspect="1" noChangeArrowheads="1"/>
          </p:cNvPicPr>
          <p:nvPr/>
        </p:nvPicPr>
        <p:blipFill>
          <a:blip r:embed="rId3" cstate="print"/>
          <a:srcRect/>
          <a:stretch>
            <a:fillRect/>
          </a:stretch>
        </p:blipFill>
        <p:spPr bwMode="auto">
          <a:xfrm>
            <a:off x="-1" y="0"/>
            <a:ext cx="9211733" cy="5181600"/>
          </a:xfrm>
          <a:prstGeom prst="rect">
            <a:avLst/>
          </a:prstGeom>
          <a:noFill/>
        </p:spPr>
      </p:pic>
      <p:sp>
        <p:nvSpPr>
          <p:cNvPr id="6" name="Rounded Rectangle 5"/>
          <p:cNvSpPr/>
          <p:nvPr/>
        </p:nvSpPr>
        <p:spPr>
          <a:xfrm>
            <a:off x="381000" y="4724400"/>
            <a:ext cx="8458200" cy="1905000"/>
          </a:xfrm>
          <a:prstGeom prst="roundRect">
            <a:avLst>
              <a:gd name="adj" fmla="val 50000"/>
            </a:avLst>
          </a:prstGeom>
          <a:solidFill>
            <a:srgbClr val="00B0F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chemeClr val="bg1"/>
                </a:solidFill>
                <a:latin typeface="Arial" pitchFamily="34" charset="0"/>
                <a:cs typeface="Arial" pitchFamily="34" charset="0"/>
              </a:rPr>
              <a:t>It is the commemoration of the suffering and  death of Jesus that we celebrate on Good Friday.</a:t>
            </a:r>
            <a:endParaRPr lang="en-US" sz="3500" dirty="0">
              <a:solidFill>
                <a:schemeClr val="bg1"/>
              </a:solidFill>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6" name="Picture 2" descr="I:\CLASS 8\LESSON 6\IMAGE\05.gif"/>
          <p:cNvPicPr>
            <a:picLocks noChangeAspect="1" noChangeArrowheads="1" noCrop="1"/>
          </p:cNvPicPr>
          <p:nvPr/>
        </p:nvPicPr>
        <p:blipFill>
          <a:blip r:embed="rId3" cstate="print"/>
          <a:srcRect/>
          <a:stretch>
            <a:fillRect/>
          </a:stretch>
        </p:blipFill>
        <p:spPr bwMode="auto">
          <a:xfrm>
            <a:off x="1219200" y="76199"/>
            <a:ext cx="6629400" cy="4973948"/>
          </a:xfrm>
          <a:prstGeom prst="rect">
            <a:avLst/>
          </a:prstGeom>
          <a:noFill/>
        </p:spPr>
      </p:pic>
      <p:sp>
        <p:nvSpPr>
          <p:cNvPr id="8" name="Rounded Rectangle 7"/>
          <p:cNvSpPr/>
          <p:nvPr/>
        </p:nvSpPr>
        <p:spPr>
          <a:xfrm>
            <a:off x="228600" y="4724400"/>
            <a:ext cx="8686800" cy="19812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itchFamily="34" charset="0"/>
                <a:cs typeface="Arial" pitchFamily="34" charset="0"/>
              </a:rPr>
              <a:t>Jesus died on the cross for our salvation. Let us love Jesus. </a:t>
            </a:r>
          </a:p>
          <a:p>
            <a:pPr algn="ctr"/>
            <a:r>
              <a:rPr lang="en-US" sz="2000" dirty="0">
                <a:solidFill>
                  <a:schemeClr val="tx1"/>
                </a:solidFill>
                <a:latin typeface="Arial" pitchFamily="34" charset="0"/>
                <a:cs typeface="Arial" pitchFamily="34" charset="0"/>
              </a:rPr>
              <a:t>Let us avoid sin and show our love for Jesus.</a:t>
            </a:r>
          </a:p>
          <a:p>
            <a:pPr algn="ctr"/>
            <a:endParaRPr lang="en-US" sz="2000" dirty="0">
              <a:solidFill>
                <a:schemeClr val="tx1"/>
              </a:solidFill>
              <a:latin typeface="Arial" pitchFamily="34" charset="0"/>
              <a:cs typeface="Arial" pitchFamily="34" charset="0"/>
            </a:endParaRPr>
          </a:p>
          <a:p>
            <a:pPr algn="ctr"/>
            <a:r>
              <a:rPr lang="en-US" sz="2000" dirty="0">
                <a:solidFill>
                  <a:schemeClr val="tx1"/>
                </a:solidFill>
                <a:latin typeface="Arial" pitchFamily="34" charset="0"/>
                <a:cs typeface="Arial" pitchFamily="34" charset="0"/>
              </a:rPr>
              <a:t>"Christ was obedient…..” is the prayer that we say in commemoration of the suffering, death and resurrection of Jesus in the Holy Week.</a:t>
            </a:r>
            <a:endParaRPr lang="en-US" sz="2000" dirty="0">
              <a:solidFill>
                <a:schemeClr val="tx1"/>
              </a:solidFill>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p:cTn id="7" dur="500" fill="hold"/>
                                        <p:tgtEl>
                                          <p:spTgt spid="8">
                                            <p:bg/>
                                          </p:spTgt>
                                        </p:tgtEl>
                                        <p:attrNameLst>
                                          <p:attrName>ppt_w</p:attrName>
                                        </p:attrNameLst>
                                      </p:cBhvr>
                                      <p:tavLst>
                                        <p:tav tm="0">
                                          <p:val>
                                            <p:fltVal val="0"/>
                                          </p:val>
                                        </p:tav>
                                        <p:tav tm="100000">
                                          <p:val>
                                            <p:strVal val="#ppt_w"/>
                                          </p:val>
                                        </p:tav>
                                      </p:tavLst>
                                    </p:anim>
                                    <p:anim calcmode="lin" valueType="num">
                                      <p:cBhvr>
                                        <p:cTn id="8" dur="500" fill="hold"/>
                                        <p:tgtEl>
                                          <p:spTgt spid="8">
                                            <p:bg/>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 calcmode="lin" valueType="num">
                                      <p:cBhvr>
                                        <p:cTn id="19"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8">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anim calcmode="lin" valueType="num">
                                      <p:cBhvr>
                                        <p:cTn id="25" dur="500" fill="hold"/>
                                        <p:tgtEl>
                                          <p:spTgt spid="8">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8">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ounded Rectangle 7"/>
          <p:cNvSpPr/>
          <p:nvPr/>
        </p:nvSpPr>
        <p:spPr>
          <a:xfrm>
            <a:off x="228600" y="685800"/>
            <a:ext cx="8686800" cy="5486400"/>
          </a:xfrm>
          <a:prstGeom prst="roundRect">
            <a:avLst>
              <a:gd name="adj" fmla="val 16699"/>
            </a:avLst>
          </a:prstGeom>
          <a:solidFill>
            <a:srgbClr val="FFFFCC"/>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FF00FF"/>
                </a:solidFill>
                <a:latin typeface="Cooper Std Black" pitchFamily="18" charset="0"/>
                <a:cs typeface="Arial" pitchFamily="34" charset="0"/>
              </a:rPr>
              <a:t>Prayer for the Holy Week</a:t>
            </a:r>
          </a:p>
          <a:p>
            <a:pPr algn="ctr"/>
            <a:endParaRPr lang="en-US" sz="3000" dirty="0">
              <a:solidFill>
                <a:srgbClr val="FF00FF"/>
              </a:solidFill>
              <a:latin typeface="Cooper Std Black" pitchFamily="18" charset="0"/>
              <a:cs typeface="Arial" pitchFamily="34" charset="0"/>
            </a:endParaRPr>
          </a:p>
          <a:p>
            <a:r>
              <a:rPr lang="en-US" sz="2000" dirty="0">
                <a:solidFill>
                  <a:schemeClr val="tx1"/>
                </a:solidFill>
                <a:latin typeface="Arial" pitchFamily="34" charset="0"/>
                <a:cs typeface="Arial" pitchFamily="34" charset="0"/>
              </a:rPr>
              <a:t>Christ was obedient unto death, </a:t>
            </a:r>
          </a:p>
          <a:p>
            <a:r>
              <a:rPr lang="en-US" sz="2000" dirty="0">
                <a:solidFill>
                  <a:schemeClr val="tx1"/>
                </a:solidFill>
                <a:latin typeface="Arial" pitchFamily="34" charset="0"/>
                <a:cs typeface="Arial" pitchFamily="34" charset="0"/>
              </a:rPr>
              <a:t>yes, death on the cross.</a:t>
            </a:r>
          </a:p>
          <a:p>
            <a:r>
              <a:rPr lang="en-US" sz="2000" dirty="0">
                <a:solidFill>
                  <a:schemeClr val="tx1"/>
                </a:solidFill>
                <a:latin typeface="Arial" pitchFamily="34" charset="0"/>
                <a:cs typeface="Arial" pitchFamily="34" charset="0"/>
              </a:rPr>
              <a:t>And he was raised by God to glory</a:t>
            </a:r>
          </a:p>
          <a:p>
            <a:r>
              <a:rPr lang="en-US" sz="2000" dirty="0">
                <a:solidFill>
                  <a:schemeClr val="tx1"/>
                </a:solidFill>
                <a:latin typeface="Arial" pitchFamily="34" charset="0"/>
                <a:cs typeface="Arial" pitchFamily="34" charset="0"/>
              </a:rPr>
              <a:t>and He was granted the name </a:t>
            </a:r>
          </a:p>
          <a:p>
            <a:r>
              <a:rPr lang="en-US" sz="2000" dirty="0">
                <a:solidFill>
                  <a:schemeClr val="tx1"/>
                </a:solidFill>
                <a:latin typeface="Arial" pitchFamily="34" charset="0"/>
                <a:cs typeface="Arial" pitchFamily="34" charset="0"/>
              </a:rPr>
              <a:t>above all names. </a:t>
            </a:r>
          </a:p>
          <a:p>
            <a:pPr algn="ctr"/>
            <a:endParaRPr lang="en-US" sz="2000" dirty="0">
              <a:solidFill>
                <a:schemeClr val="tx1"/>
              </a:solidFill>
              <a:latin typeface="Arial" pitchFamily="34" charset="0"/>
              <a:cs typeface="Arial" pitchFamily="34" charset="0"/>
            </a:endParaRPr>
          </a:p>
          <a:p>
            <a:pPr algn="ctr"/>
            <a:r>
              <a:rPr lang="en-US" sz="3000" dirty="0">
                <a:solidFill>
                  <a:srgbClr val="FF00FF"/>
                </a:solidFill>
                <a:latin typeface="Cooper Std Black" pitchFamily="18" charset="0"/>
                <a:cs typeface="Arial" pitchFamily="34" charset="0"/>
              </a:rPr>
              <a:t>Let Us Pray</a:t>
            </a:r>
          </a:p>
          <a:p>
            <a:pPr algn="ctr"/>
            <a:endParaRPr lang="en-US" sz="3000" dirty="0">
              <a:solidFill>
                <a:srgbClr val="FF00FF"/>
              </a:solidFill>
              <a:latin typeface="Cooper Std Black" pitchFamily="18" charset="0"/>
              <a:cs typeface="Arial" pitchFamily="34" charset="0"/>
            </a:endParaRPr>
          </a:p>
          <a:p>
            <a:pPr algn="ctr"/>
            <a:r>
              <a:rPr lang="en-US" sz="2000" dirty="0">
                <a:solidFill>
                  <a:schemeClr val="tx1"/>
                </a:solidFill>
                <a:latin typeface="Arial" pitchFamily="34" charset="0"/>
                <a:cs typeface="Arial" pitchFamily="34" charset="0"/>
              </a:rPr>
              <a:t>Deign to look upon us your family with compassion whom </a:t>
            </a:r>
          </a:p>
          <a:p>
            <a:pPr algn="ctr"/>
            <a:r>
              <a:rPr lang="en-US" sz="2000" dirty="0">
                <a:solidFill>
                  <a:schemeClr val="tx1"/>
                </a:solidFill>
                <a:latin typeface="Arial" pitchFamily="34" charset="0"/>
                <a:cs typeface="Arial" pitchFamily="34" charset="0"/>
              </a:rPr>
              <a:t>your Son through His passion and death on His cross saved </a:t>
            </a:r>
          </a:p>
          <a:p>
            <a:pPr algn="ctr"/>
            <a:r>
              <a:rPr lang="en-US" sz="2000" dirty="0">
                <a:solidFill>
                  <a:schemeClr val="tx1"/>
                </a:solidFill>
                <a:latin typeface="Arial" pitchFamily="34" charset="0"/>
                <a:cs typeface="Arial" pitchFamily="34" charset="0"/>
              </a:rPr>
              <a:t>from the hands of the torturers, O God, who lives and reigns </a:t>
            </a:r>
          </a:p>
          <a:p>
            <a:pPr algn="ctr"/>
            <a:r>
              <a:rPr lang="en-US" sz="2000" dirty="0">
                <a:solidFill>
                  <a:schemeClr val="tx1"/>
                </a:solidFill>
                <a:latin typeface="Arial" pitchFamily="34" charset="0"/>
                <a:cs typeface="Arial" pitchFamily="34" charset="0"/>
              </a:rPr>
              <a:t>forever and ever. Amen.</a:t>
            </a:r>
            <a:endParaRPr lang="en-US" sz="2000" dirty="0">
              <a:solidFill>
                <a:schemeClr val="tx1"/>
              </a:solidFill>
            </a:endParaRPr>
          </a:p>
        </p:txBody>
      </p:sp>
      <p:pic>
        <p:nvPicPr>
          <p:cNvPr id="4" name="Picture 2" descr="I:\CLASS 8\LESSON 6\IMAGE\05.gif"/>
          <p:cNvPicPr>
            <a:picLocks noChangeAspect="1" noChangeArrowheads="1" noCrop="1"/>
          </p:cNvPicPr>
          <p:nvPr/>
        </p:nvPicPr>
        <p:blipFill>
          <a:blip r:embed="rId3" cstate="print"/>
          <a:srcRect/>
          <a:stretch>
            <a:fillRect/>
          </a:stretch>
        </p:blipFill>
        <p:spPr bwMode="auto">
          <a:xfrm>
            <a:off x="5486400" y="1600199"/>
            <a:ext cx="2742270" cy="2057487"/>
          </a:xfrm>
          <a:prstGeom prst="rect">
            <a:avLst/>
          </a:prstGeom>
          <a:ln>
            <a:noFill/>
          </a:ln>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16-Point Star 7"/>
          <p:cNvSpPr/>
          <p:nvPr/>
        </p:nvSpPr>
        <p:spPr>
          <a:xfrm>
            <a:off x="4343400" y="457200"/>
            <a:ext cx="4038600" cy="4038600"/>
          </a:xfrm>
          <a:prstGeom prst="star16">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609600" y="838200"/>
            <a:ext cx="7924800" cy="5562600"/>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743200" y="2438400"/>
            <a:ext cx="5410200" cy="2015936"/>
          </a:xfrm>
          <a:prstGeom prst="rect">
            <a:avLst/>
          </a:prstGeom>
          <a:noFill/>
        </p:spPr>
        <p:txBody>
          <a:bodyPr wrap="square" rtlCol="0">
            <a:spAutoFit/>
          </a:bodyPr>
          <a:lstStyle/>
          <a:p>
            <a:endParaRPr lang="en-US" sz="2500" dirty="0">
              <a:solidFill>
                <a:srgbClr val="FF00FF"/>
              </a:solidFill>
              <a:latin typeface="Arial" pitchFamily="34" charset="0"/>
              <a:cs typeface="Arial" pitchFamily="34" charset="0"/>
            </a:endParaRPr>
          </a:p>
          <a:p>
            <a:r>
              <a:rPr lang="en-US" sz="2500" dirty="0">
                <a:solidFill>
                  <a:srgbClr val="FF00FF"/>
                </a:solidFill>
                <a:latin typeface="Arial" pitchFamily="34" charset="0"/>
                <a:cs typeface="Arial" pitchFamily="34" charset="0"/>
              </a:rPr>
              <a:t>We adore You, O Christ, </a:t>
            </a:r>
          </a:p>
          <a:p>
            <a:r>
              <a:rPr lang="en-US" sz="2500" dirty="0">
                <a:solidFill>
                  <a:srgbClr val="FF00FF"/>
                </a:solidFill>
                <a:latin typeface="Arial" pitchFamily="34" charset="0"/>
                <a:cs typeface="Arial" pitchFamily="34" charset="0"/>
              </a:rPr>
              <a:t>and we bless You,</a:t>
            </a:r>
          </a:p>
          <a:p>
            <a:r>
              <a:rPr lang="en-US" sz="2500" dirty="0">
                <a:solidFill>
                  <a:srgbClr val="FF00FF"/>
                </a:solidFill>
                <a:latin typeface="Arial" pitchFamily="34" charset="0"/>
                <a:cs typeface="Arial" pitchFamily="34" charset="0"/>
              </a:rPr>
              <a:t>For by Your Holy Cross </a:t>
            </a:r>
          </a:p>
          <a:p>
            <a:r>
              <a:rPr lang="en-US" sz="2500" dirty="0">
                <a:solidFill>
                  <a:srgbClr val="FF00FF"/>
                </a:solidFill>
                <a:latin typeface="Arial" pitchFamily="34" charset="0"/>
                <a:cs typeface="Arial" pitchFamily="34" charset="0"/>
              </a:rPr>
              <a:t>You redeemed the world.</a:t>
            </a:r>
          </a:p>
        </p:txBody>
      </p:sp>
      <p:sp>
        <p:nvSpPr>
          <p:cNvPr id="5" name="TextBox 4"/>
          <p:cNvSpPr txBox="1"/>
          <p:nvPr/>
        </p:nvSpPr>
        <p:spPr>
          <a:xfrm>
            <a:off x="2286000" y="1600200"/>
            <a:ext cx="4572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LET US SING</a:t>
            </a:r>
          </a:p>
        </p:txBody>
      </p:sp>
      <p:pic>
        <p:nvPicPr>
          <p:cNvPr id="6147" name="Picture 3" descr="C:\Users\user\Desktop\Bitmap in Lesson7.cdr.png"/>
          <p:cNvPicPr>
            <a:picLocks noChangeAspect="1" noChangeArrowheads="1"/>
          </p:cNvPicPr>
          <p:nvPr/>
        </p:nvPicPr>
        <p:blipFill>
          <a:blip r:embed="rId3" cstate="print"/>
          <a:srcRect/>
          <a:stretch>
            <a:fillRect/>
          </a:stretch>
        </p:blipFill>
        <p:spPr bwMode="auto">
          <a:xfrm>
            <a:off x="1066800" y="2286000"/>
            <a:ext cx="1752600" cy="2617593"/>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Cloud Callout 7"/>
          <p:cNvSpPr/>
          <p:nvPr/>
        </p:nvSpPr>
        <p:spPr>
          <a:xfrm>
            <a:off x="1905000" y="1066800"/>
            <a:ext cx="4038600" cy="4038600"/>
          </a:xfrm>
          <a:prstGeom prst="cloudCallout">
            <a:avLst>
              <a:gd name="adj1" fmla="val 87502"/>
              <a:gd name="adj2" fmla="val 86861"/>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6200" y="1981200"/>
            <a:ext cx="8991600" cy="2362200"/>
          </a:xfrm>
          <a:prstGeom prst="rect">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981200"/>
            <a:ext cx="9144000" cy="838200"/>
          </a:xfrm>
        </p:spPr>
        <p:txBody>
          <a:bodyPr>
            <a:normAutofit/>
          </a:bodyPr>
          <a:lstStyle/>
          <a:p>
            <a:pPr algn="ctr"/>
            <a:r>
              <a:rPr lang="en-US" sz="2800" cap="none" dirty="0">
                <a:solidFill>
                  <a:srgbClr val="FF0000"/>
                </a:solidFill>
                <a:effectLst/>
                <a:latin typeface="Cooper Std Black" pitchFamily="18" charset="0"/>
                <a:cs typeface="Times New Roman" pitchFamily="18" charset="0"/>
              </a:rPr>
              <a:t>Complete the prayer of Jesus on the cross</a:t>
            </a:r>
          </a:p>
        </p:txBody>
      </p:sp>
      <p:sp>
        <p:nvSpPr>
          <p:cNvPr id="5" name="Content Placeholder 2"/>
          <p:cNvSpPr>
            <a:spLocks noGrp="1"/>
          </p:cNvSpPr>
          <p:nvPr>
            <p:ph idx="1"/>
          </p:nvPr>
        </p:nvSpPr>
        <p:spPr>
          <a:xfrm>
            <a:off x="152400" y="3124200"/>
            <a:ext cx="7315200" cy="1143000"/>
          </a:xfrm>
        </p:spPr>
        <p:txBody>
          <a:bodyPr>
            <a:noAutofit/>
          </a:bodyPr>
          <a:lstStyle/>
          <a:p>
            <a:pPr algn="ctr">
              <a:buNone/>
            </a:pPr>
            <a:r>
              <a:rPr lang="en-US" sz="2800" dirty="0">
                <a:solidFill>
                  <a:schemeClr val="tx1"/>
                </a:solidFill>
                <a:latin typeface="Arial" pitchFamily="34" charset="0"/>
                <a:cs typeface="Arial" pitchFamily="34" charset="0"/>
              </a:rPr>
              <a:t>............……….forgive……….........….</a:t>
            </a:r>
            <a:endParaRPr lang="en-US" sz="2500" dirty="0">
              <a:solidFill>
                <a:schemeClr val="tx1"/>
              </a:solidFill>
              <a:latin typeface="Arial" pitchFamily="34" charset="0"/>
              <a:cs typeface="Arial" pitchFamily="34" charset="0"/>
            </a:endParaRPr>
          </a:p>
        </p:txBody>
      </p:sp>
      <p:pic>
        <p:nvPicPr>
          <p:cNvPr id="2050" name="Picture 2" descr="C:\Users\user\Desktop\Bitmap in Lesson14.cdr.jpg"/>
          <p:cNvPicPr>
            <a:picLocks noChangeAspect="1" noChangeArrowheads="1"/>
          </p:cNvPicPr>
          <p:nvPr/>
        </p:nvPicPr>
        <p:blipFill>
          <a:blip r:embed="rId3" cstate="print"/>
          <a:srcRect/>
          <a:stretch>
            <a:fillRect/>
          </a:stretch>
        </p:blipFill>
        <p:spPr bwMode="auto">
          <a:xfrm>
            <a:off x="7772400" y="2743200"/>
            <a:ext cx="1140691" cy="1447800"/>
          </a:xfrm>
          <a:prstGeom prst="rect">
            <a:avLst/>
          </a:prstGeom>
          <a:noFill/>
          <a:ln w="28575">
            <a:solidFill>
              <a:schemeClr val="tx1"/>
            </a:solidFill>
          </a:ln>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0" y="381000"/>
            <a:ext cx="9144000" cy="609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Title 1"/>
          <p:cNvSpPr>
            <a:spLocks noGrp="1"/>
          </p:cNvSpPr>
          <p:nvPr>
            <p:ph type="title"/>
          </p:nvPr>
        </p:nvSpPr>
        <p:spPr>
          <a:xfrm>
            <a:off x="0" y="914400"/>
            <a:ext cx="9144000" cy="4572000"/>
          </a:xfrm>
        </p:spPr>
        <p:txBody>
          <a:bodyPr>
            <a:normAutofit fontScale="90000"/>
          </a:bodyPr>
          <a:lstStyle/>
          <a:p>
            <a:pPr algn="ctr"/>
            <a:r>
              <a:rPr lang="en-US" sz="3500" cap="none" dirty="0">
                <a:solidFill>
                  <a:srgbClr val="FF00FF"/>
                </a:solidFill>
                <a:effectLst/>
                <a:latin typeface="Cooper Std Black" pitchFamily="18" charset="0"/>
                <a:cs typeface="Times New Roman" pitchFamily="18" charset="0"/>
              </a:rPr>
              <a:t>Fill up the following</a:t>
            </a:r>
            <a:br>
              <a:rPr lang="en-US" sz="3500" cap="none" dirty="0">
                <a:solidFill>
                  <a:srgbClr val="FF00FF"/>
                </a:solidFill>
                <a:effectLst/>
                <a:latin typeface="Cooper Std Black" pitchFamily="18" charset="0"/>
                <a:cs typeface="Times New Roman" pitchFamily="18" charset="0"/>
              </a:rPr>
            </a:br>
            <a:r>
              <a:rPr lang="en-US" sz="3500" cap="none" dirty="0">
                <a:solidFill>
                  <a:srgbClr val="00B0F0"/>
                </a:solidFill>
                <a:effectLst/>
                <a:latin typeface="Arial" pitchFamily="34" charset="0"/>
                <a:cs typeface="Arial" pitchFamily="34" charset="0"/>
              </a:rPr>
              <a:t>Jesus loved all.</a:t>
            </a:r>
            <a:r>
              <a:rPr lang="en-US" sz="3500" cap="none" dirty="0">
                <a:solidFill>
                  <a:srgbClr val="FF00FF"/>
                </a:solidFill>
                <a:effectLst/>
                <a:latin typeface="Cooper Std Black" pitchFamily="18" charset="0"/>
                <a:cs typeface="Times New Roman" pitchFamily="18" charset="0"/>
              </a:rPr>
              <a:t/>
            </a:r>
            <a:br>
              <a:rPr lang="en-US" sz="3500" cap="none" dirty="0">
                <a:solidFill>
                  <a:srgbClr val="FF00FF"/>
                </a:solidFill>
                <a:effectLst/>
                <a:latin typeface="Cooper Std Black" pitchFamily="18" charset="0"/>
                <a:cs typeface="Times New Roman" pitchFamily="18" charset="0"/>
              </a:rPr>
            </a:br>
            <a:r>
              <a:rPr lang="en-US" sz="3500" cap="none" dirty="0">
                <a:solidFill>
                  <a:srgbClr val="FF00FF"/>
                </a:solidFill>
                <a:effectLst/>
                <a:latin typeface="Cooper Std Black" pitchFamily="18" charset="0"/>
                <a:cs typeface="Times New Roman" pitchFamily="18" charset="0"/>
              </a:rPr>
              <a:t/>
            </a:r>
            <a:br>
              <a:rPr lang="en-US" sz="3500" cap="none" dirty="0">
                <a:solidFill>
                  <a:srgbClr val="FF00FF"/>
                </a:solidFill>
                <a:effectLst/>
                <a:latin typeface="Cooper Std Black" pitchFamily="18" charset="0"/>
                <a:cs typeface="Times New Roman" pitchFamily="18" charset="0"/>
              </a:rPr>
            </a:br>
            <a:r>
              <a:rPr lang="en-US" sz="2800" cap="none" dirty="0">
                <a:solidFill>
                  <a:schemeClr val="tx1"/>
                </a:solidFill>
                <a:effectLst/>
                <a:latin typeface="Arial" pitchFamily="34" charset="0"/>
                <a:cs typeface="Arial" pitchFamily="34" charset="0"/>
              </a:rPr>
              <a:t>Like Jesus, I too will…………………………….........................</a:t>
            </a:r>
            <a:br>
              <a:rPr lang="en-US" sz="2800" cap="none" dirty="0">
                <a:solidFill>
                  <a:schemeClr val="tx1"/>
                </a:solidFill>
                <a:effectLst/>
                <a:latin typeface="Arial" pitchFamily="34" charset="0"/>
                <a:cs typeface="Arial" pitchFamily="34" charset="0"/>
              </a:rPr>
            </a:br>
            <a:r>
              <a:rPr lang="en-US" sz="2800" cap="none" dirty="0">
                <a:solidFill>
                  <a:srgbClr val="FF00FF"/>
                </a:solidFill>
                <a:effectLst/>
                <a:latin typeface="Arial" pitchFamily="34" charset="0"/>
                <a:cs typeface="Arial" pitchFamily="34" charset="0"/>
              </a:rPr>
              <a:t>Jesus forgave all.</a:t>
            </a:r>
            <a:r>
              <a:rPr lang="en-US" sz="2800" cap="none" dirty="0">
                <a:solidFill>
                  <a:srgbClr val="FF00FF"/>
                </a:solidFill>
                <a:effectLst/>
                <a:latin typeface="Cooper Std Black" pitchFamily="18" charset="0"/>
                <a:cs typeface="Times New Roman" pitchFamily="18" charset="0"/>
              </a:rPr>
              <a:t/>
            </a:r>
            <a:br>
              <a:rPr lang="en-US" sz="2800" cap="none" dirty="0">
                <a:solidFill>
                  <a:srgbClr val="FF00FF"/>
                </a:solidFill>
                <a:effectLst/>
                <a:latin typeface="Cooper Std Black" pitchFamily="18" charset="0"/>
                <a:cs typeface="Times New Roman" pitchFamily="18" charset="0"/>
              </a:rPr>
            </a:br>
            <a:r>
              <a:rPr lang="en-US" sz="2800" cap="none" dirty="0">
                <a:solidFill>
                  <a:srgbClr val="FF00FF"/>
                </a:solidFill>
                <a:effectLst/>
                <a:latin typeface="Cooper Std Black" pitchFamily="18" charset="0"/>
                <a:cs typeface="Times New Roman" pitchFamily="18" charset="0"/>
              </a:rPr>
              <a:t/>
            </a:r>
            <a:br>
              <a:rPr lang="en-US" sz="2800" cap="none" dirty="0">
                <a:solidFill>
                  <a:srgbClr val="FF00FF"/>
                </a:solidFill>
                <a:effectLst/>
                <a:latin typeface="Cooper Std Black" pitchFamily="18" charset="0"/>
                <a:cs typeface="Times New Roman" pitchFamily="18" charset="0"/>
              </a:rPr>
            </a:br>
            <a:r>
              <a:rPr lang="en-US" sz="2800" cap="none" dirty="0">
                <a:solidFill>
                  <a:schemeClr val="tx1"/>
                </a:solidFill>
                <a:effectLst/>
                <a:latin typeface="Arial" pitchFamily="34" charset="0"/>
                <a:cs typeface="Arial" pitchFamily="34" charset="0"/>
              </a:rPr>
              <a:t>Like Jesus, I too will……………………………..........................</a:t>
            </a:r>
            <a:br>
              <a:rPr lang="en-US" sz="2800" cap="none" dirty="0">
                <a:solidFill>
                  <a:schemeClr val="tx1"/>
                </a:solidFill>
                <a:effectLst/>
                <a:latin typeface="Arial" pitchFamily="34" charset="0"/>
                <a:cs typeface="Arial" pitchFamily="34" charset="0"/>
              </a:rPr>
            </a:br>
            <a:r>
              <a:rPr lang="en-US" sz="2800" cap="none" dirty="0">
                <a:solidFill>
                  <a:srgbClr val="006600"/>
                </a:solidFill>
                <a:effectLst/>
                <a:latin typeface="Arial" pitchFamily="34" charset="0"/>
                <a:cs typeface="Arial" pitchFamily="34" charset="0"/>
              </a:rPr>
              <a:t>Jesus did good to all.</a:t>
            </a:r>
            <a:br>
              <a:rPr lang="en-US" sz="2800" cap="none" dirty="0">
                <a:solidFill>
                  <a:srgbClr val="006600"/>
                </a:solidFill>
                <a:effectLst/>
                <a:latin typeface="Arial" pitchFamily="34" charset="0"/>
                <a:cs typeface="Arial" pitchFamily="34" charset="0"/>
              </a:rPr>
            </a:br>
            <a:r>
              <a:rPr lang="en-US" sz="2800" cap="none" dirty="0">
                <a:solidFill>
                  <a:schemeClr val="tx1"/>
                </a:solidFill>
                <a:effectLst/>
                <a:latin typeface="Arial" pitchFamily="34" charset="0"/>
                <a:cs typeface="Arial" pitchFamily="34" charset="0"/>
              </a:rPr>
              <a:t/>
            </a:r>
            <a:br>
              <a:rPr lang="en-US" sz="2800" cap="none" dirty="0">
                <a:solidFill>
                  <a:schemeClr val="tx1"/>
                </a:solidFill>
                <a:effectLst/>
                <a:latin typeface="Arial" pitchFamily="34" charset="0"/>
                <a:cs typeface="Arial" pitchFamily="34" charset="0"/>
              </a:rPr>
            </a:br>
            <a:r>
              <a:rPr lang="en-US" sz="2800" cap="none" dirty="0">
                <a:solidFill>
                  <a:schemeClr val="tx1"/>
                </a:solidFill>
                <a:effectLst/>
                <a:latin typeface="Arial" pitchFamily="34" charset="0"/>
                <a:cs typeface="Arial" pitchFamily="34" charset="0"/>
              </a:rPr>
              <a:t>Like Jesus, I too will…………………………….........................</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Cloud Callout 7"/>
          <p:cNvSpPr/>
          <p:nvPr/>
        </p:nvSpPr>
        <p:spPr>
          <a:xfrm>
            <a:off x="2590800" y="1066800"/>
            <a:ext cx="4038600" cy="4038600"/>
          </a:xfrm>
          <a:prstGeom prst="cloudCallout">
            <a:avLst>
              <a:gd name="adj1" fmla="val 82057"/>
              <a:gd name="adj2" fmla="val 82849"/>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6200" y="1981200"/>
            <a:ext cx="8991600" cy="2362200"/>
          </a:xfrm>
          <a:prstGeom prst="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057400"/>
            <a:ext cx="9144000" cy="838200"/>
          </a:xfrm>
        </p:spPr>
        <p:txBody>
          <a:bodyPr>
            <a:normAutofit/>
          </a:bodyPr>
          <a:lstStyle/>
          <a:p>
            <a:pPr algn="ctr"/>
            <a:r>
              <a:rPr lang="en-US" sz="3500" cap="none" dirty="0">
                <a:solidFill>
                  <a:srgbClr val="FF00FF"/>
                </a:solidFill>
                <a:effectLst/>
                <a:latin typeface="Cooper Std Black" pitchFamily="18" charset="0"/>
                <a:cs typeface="Times New Roman" pitchFamily="18" charset="0"/>
              </a:rPr>
              <a:t>Let us imitate</a:t>
            </a:r>
          </a:p>
        </p:txBody>
      </p:sp>
      <p:sp>
        <p:nvSpPr>
          <p:cNvPr id="5" name="Content Placeholder 2"/>
          <p:cNvSpPr>
            <a:spLocks noGrp="1"/>
          </p:cNvSpPr>
          <p:nvPr>
            <p:ph idx="1"/>
          </p:nvPr>
        </p:nvSpPr>
        <p:spPr>
          <a:xfrm>
            <a:off x="533400" y="2819400"/>
            <a:ext cx="8153400" cy="914400"/>
          </a:xfrm>
        </p:spPr>
        <p:txBody>
          <a:bodyPr>
            <a:noAutofit/>
          </a:bodyPr>
          <a:lstStyle/>
          <a:p>
            <a:pPr algn="ctr">
              <a:buNone/>
            </a:pPr>
            <a:r>
              <a:rPr lang="en-US" sz="2500" dirty="0">
                <a:solidFill>
                  <a:schemeClr val="tx1"/>
                </a:solidFill>
                <a:latin typeface="Arial" pitchFamily="34" charset="0"/>
                <a:cs typeface="Arial" pitchFamily="34" charset="0"/>
              </a:rPr>
              <a:t>Just like Jesus who forgave those </a:t>
            </a:r>
          </a:p>
          <a:p>
            <a:pPr algn="ctr">
              <a:buNone/>
            </a:pPr>
            <a:r>
              <a:rPr lang="en-US" sz="2500" dirty="0">
                <a:solidFill>
                  <a:schemeClr val="tx1"/>
                </a:solidFill>
                <a:latin typeface="Arial" pitchFamily="34" charset="0"/>
                <a:cs typeface="Arial" pitchFamily="34" charset="0"/>
              </a:rPr>
              <a:t>who crucified Him, let us also forgive </a:t>
            </a:r>
          </a:p>
          <a:p>
            <a:pPr algn="ctr">
              <a:buNone/>
            </a:pPr>
            <a:r>
              <a:rPr lang="en-US" sz="2500" dirty="0">
                <a:solidFill>
                  <a:schemeClr val="tx1"/>
                </a:solidFill>
                <a:latin typeface="Arial" pitchFamily="34" charset="0"/>
                <a:cs typeface="Arial" pitchFamily="34" charset="0"/>
              </a:rPr>
              <a:t>those who offend us.</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Title 1"/>
          <p:cNvSpPr>
            <a:spLocks noGrp="1"/>
          </p:cNvSpPr>
          <p:nvPr>
            <p:ph type="title"/>
          </p:nvPr>
        </p:nvSpPr>
        <p:spPr>
          <a:xfrm>
            <a:off x="0" y="1600200"/>
            <a:ext cx="9144000" cy="838200"/>
          </a:xfrm>
        </p:spPr>
        <p:txBody>
          <a:bodyPr>
            <a:normAutofit/>
          </a:bodyPr>
          <a:lstStyle/>
          <a:p>
            <a:pPr algn="ctr"/>
            <a:r>
              <a:rPr lang="en-US" sz="3500" cap="none" dirty="0">
                <a:solidFill>
                  <a:srgbClr val="002060"/>
                </a:solidFill>
                <a:effectLst/>
                <a:latin typeface="Cooper Std Black" pitchFamily="18" charset="0"/>
                <a:cs typeface="Times New Roman" pitchFamily="18" charset="0"/>
              </a:rPr>
              <a:t>Find out the answer</a:t>
            </a:r>
          </a:p>
        </p:txBody>
      </p:sp>
      <p:sp>
        <p:nvSpPr>
          <p:cNvPr id="5" name="Content Placeholder 2"/>
          <p:cNvSpPr>
            <a:spLocks noGrp="1"/>
          </p:cNvSpPr>
          <p:nvPr>
            <p:ph idx="1"/>
          </p:nvPr>
        </p:nvSpPr>
        <p:spPr>
          <a:xfrm>
            <a:off x="228600" y="2819400"/>
            <a:ext cx="8686800" cy="2286000"/>
          </a:xfrm>
        </p:spPr>
        <p:txBody>
          <a:bodyPr>
            <a:normAutofit/>
          </a:bodyPr>
          <a:lstStyle/>
          <a:p>
            <a:pPr marL="457200" indent="-457200" algn="just">
              <a:buNone/>
            </a:pPr>
            <a:r>
              <a:rPr lang="en-US" sz="2500" dirty="0">
                <a:solidFill>
                  <a:schemeClr val="tx1"/>
                </a:solidFill>
                <a:latin typeface="Arial" pitchFamily="34" charset="0"/>
                <a:cs typeface="Arial" pitchFamily="34" charset="0"/>
              </a:rPr>
              <a:t>1.	 What for did Jesus die on the cross?</a:t>
            </a:r>
          </a:p>
          <a:p>
            <a:pPr marL="457200" indent="-457200" algn="just">
              <a:buNone/>
            </a:pPr>
            <a:r>
              <a:rPr lang="en-US" sz="2500" dirty="0">
                <a:solidFill>
                  <a:schemeClr val="tx1"/>
                </a:solidFill>
                <a:latin typeface="Arial" pitchFamily="34" charset="0"/>
                <a:cs typeface="Arial" pitchFamily="34" charset="0"/>
              </a:rPr>
              <a:t>2.	 Which is the place where Jesus was crucified?</a:t>
            </a:r>
          </a:p>
          <a:p>
            <a:pPr marL="457200" indent="-457200" algn="just">
              <a:buNone/>
            </a:pPr>
            <a:r>
              <a:rPr lang="en-US" sz="2500" dirty="0">
                <a:solidFill>
                  <a:schemeClr val="tx1"/>
                </a:solidFill>
                <a:latin typeface="Arial" pitchFamily="34" charset="0"/>
                <a:cs typeface="Arial" pitchFamily="34" charset="0"/>
              </a:rPr>
              <a:t>3.	 How did he pray for his enemies on the cross?</a:t>
            </a:r>
          </a:p>
        </p:txBody>
      </p:sp>
      <p:sp>
        <p:nvSpPr>
          <p:cNvPr id="7" name="Rectangle 6"/>
          <p:cNvSpPr/>
          <p:nvPr/>
        </p:nvSpPr>
        <p:spPr>
          <a:xfrm>
            <a:off x="0" y="1981200"/>
            <a:ext cx="914400" cy="152400"/>
          </a:xfrm>
          <a:prstGeom prst="rect">
            <a:avLst/>
          </a:prstGeom>
          <a:gradFill flip="none" rotWithShape="1">
            <a:gsLst>
              <a:gs pos="0">
                <a:srgbClr val="0070C0">
                  <a:tint val="66000"/>
                  <a:satMod val="160000"/>
                </a:srgbClr>
              </a:gs>
              <a:gs pos="50000">
                <a:srgbClr val="0070C0">
                  <a:tint val="44500"/>
                  <a:satMod val="160000"/>
                </a:srgbClr>
              </a:gs>
              <a:gs pos="100000">
                <a:srgbClr val="0070C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8229600" y="1981200"/>
            <a:ext cx="914400" cy="152400"/>
          </a:xfrm>
          <a:prstGeom prst="rect">
            <a:avLst/>
          </a:prstGeom>
          <a:gradFill flip="none" rotWithShape="1">
            <a:gsLst>
              <a:gs pos="0">
                <a:srgbClr val="0070C0">
                  <a:tint val="66000"/>
                  <a:satMod val="160000"/>
                </a:srgbClr>
              </a:gs>
              <a:gs pos="50000">
                <a:srgbClr val="0070C0">
                  <a:tint val="44500"/>
                  <a:satMod val="160000"/>
                </a:srgbClr>
              </a:gs>
              <a:gs pos="100000">
                <a:srgbClr val="0070C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ounded Rectangle 7"/>
          <p:cNvSpPr/>
          <p:nvPr/>
        </p:nvSpPr>
        <p:spPr>
          <a:xfrm>
            <a:off x="685800" y="304800"/>
            <a:ext cx="5562600" cy="9906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304800"/>
            <a:ext cx="9144000" cy="1600200"/>
          </a:xfrm>
          <a:effectLst/>
        </p:spPr>
        <p:txBody>
          <a:bodyPr>
            <a:normAutofit fontScale="90000"/>
          </a:bodyPr>
          <a:lstStyle/>
          <a:p>
            <a:pPr algn="ctr"/>
            <a:r>
              <a:rPr lang="en-US" sz="2800" cap="none" dirty="0">
                <a:solidFill>
                  <a:srgbClr val="002060"/>
                </a:solidFill>
                <a:effectLst/>
                <a:latin typeface="Cooper Std Black" pitchFamily="18" charset="0"/>
                <a:cs typeface="Arial" pitchFamily="34" charset="0"/>
              </a:rPr>
              <a:t>Lesson </a:t>
            </a:r>
            <a:r>
              <a:rPr lang="en-US" sz="2800" cap="none" dirty="0">
                <a:solidFill>
                  <a:srgbClr val="002060"/>
                </a:solidFill>
                <a:effectLst/>
                <a:latin typeface="Cooper Std Black" pitchFamily="18" charset="0"/>
                <a:cs typeface="Arial" pitchFamily="34" charset="0"/>
              </a:rPr>
              <a:t>14</a:t>
            </a:r>
            <a:r>
              <a:rPr lang="en-US" sz="3300" cap="none" dirty="0">
                <a:ln>
                  <a:solidFill>
                    <a:schemeClr val="bg1"/>
                  </a:solidFill>
                </a:ln>
                <a:solidFill>
                  <a:schemeClr val="tx1"/>
                </a:solidFill>
                <a:effectLst/>
                <a:latin typeface="Arial" pitchFamily="34" charset="0"/>
                <a:cs typeface="Arial" pitchFamily="34" charset="0"/>
              </a:rPr>
              <a:t/>
            </a:r>
            <a:br>
              <a:rPr lang="en-US" sz="3300" cap="none" dirty="0">
                <a:ln>
                  <a:solidFill>
                    <a:schemeClr val="bg1"/>
                  </a:solidFill>
                </a:ln>
                <a:solidFill>
                  <a:schemeClr val="tx1"/>
                </a:solidFill>
                <a:effectLst/>
                <a:latin typeface="Arial" pitchFamily="34" charset="0"/>
                <a:cs typeface="Arial" pitchFamily="34" charset="0"/>
              </a:rPr>
            </a:br>
            <a:r>
              <a:rPr lang="en-US" sz="3300" cap="none" dirty="0">
                <a:ln>
                  <a:solidFill>
                    <a:schemeClr val="bg1"/>
                  </a:solidFill>
                </a:ln>
                <a:solidFill>
                  <a:schemeClr val="tx1"/>
                </a:solidFill>
                <a:effectLst/>
                <a:latin typeface="Cooper Std Black" pitchFamily="18" charset="0"/>
                <a:cs typeface="Times New Roman" pitchFamily="18" charset="0"/>
              </a:rPr>
              <a:t/>
            </a:r>
            <a:br>
              <a:rPr lang="en-US" sz="3300" cap="none" dirty="0">
                <a:ln>
                  <a:solidFill>
                    <a:schemeClr val="bg1"/>
                  </a:solidFill>
                </a:ln>
                <a:solidFill>
                  <a:schemeClr val="tx1"/>
                </a:solidFill>
                <a:effectLst/>
                <a:latin typeface="Cooper Std Black" pitchFamily="18" charset="0"/>
                <a:cs typeface="Times New Roman" pitchFamily="18" charset="0"/>
              </a:rPr>
            </a:br>
            <a:r>
              <a:rPr lang="en-US" sz="3900" cap="none" dirty="0">
                <a:ln>
                  <a:solidFill>
                    <a:schemeClr val="bg1"/>
                  </a:solidFill>
                </a:ln>
                <a:solidFill>
                  <a:srgbClr val="FF0000"/>
                </a:solidFill>
                <a:effectLst/>
                <a:latin typeface="Cooper Std Black" pitchFamily="18" charset="0"/>
                <a:cs typeface="Times New Roman" pitchFamily="18" charset="0"/>
              </a:rPr>
              <a:t>JESUS WHO DIED FOR US</a:t>
            </a:r>
          </a:p>
        </p:txBody>
      </p:sp>
      <p:pic>
        <p:nvPicPr>
          <p:cNvPr id="7" name="Picture 2" descr="C:\Users\user\Desktop\Bitmap in Forum8.cdr.png"/>
          <p:cNvPicPr>
            <a:picLocks noChangeAspect="1" noChangeArrowheads="1"/>
          </p:cNvPicPr>
          <p:nvPr/>
        </p:nvPicPr>
        <p:blipFill>
          <a:blip r:embed="rId3" cstate="print"/>
          <a:srcRect/>
          <a:stretch>
            <a:fillRect/>
          </a:stretch>
        </p:blipFill>
        <p:spPr bwMode="auto">
          <a:xfrm>
            <a:off x="1828800" y="481836"/>
            <a:ext cx="2895600" cy="737364"/>
          </a:xfrm>
          <a:prstGeom prst="rect">
            <a:avLst/>
          </a:prstGeom>
          <a:noFill/>
        </p:spPr>
      </p:pic>
      <p:pic>
        <p:nvPicPr>
          <p:cNvPr id="1027" name="Picture 3" descr="C:\Users\user\Desktop\Bitmap in Lesson14.cdr.jpg"/>
          <p:cNvPicPr>
            <a:picLocks noChangeAspect="1" noChangeArrowheads="1"/>
          </p:cNvPicPr>
          <p:nvPr/>
        </p:nvPicPr>
        <p:blipFill>
          <a:blip r:embed="rId4" cstate="print"/>
          <a:srcRect/>
          <a:stretch>
            <a:fillRect/>
          </a:stretch>
        </p:blipFill>
        <p:spPr bwMode="auto">
          <a:xfrm>
            <a:off x="2209800" y="2097088"/>
            <a:ext cx="4648200" cy="4532312"/>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cs typeface="Arial" pitchFamily="34"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cs typeface="Arial" pitchFamily="34"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cs typeface="Arial" pitchFamily="34"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2050" name="Picture 2" descr="C:\Users\user\Desktop\jesus-and-his-disciples-at-the-sea-of-galilee-carl-oesterley.jpg"/>
          <p:cNvPicPr>
            <a:picLocks noChangeAspect="1" noChangeArrowheads="1"/>
          </p:cNvPicPr>
          <p:nvPr/>
        </p:nvPicPr>
        <p:blipFill>
          <a:blip r:embed="rId3" cstate="print"/>
          <a:srcRect/>
          <a:stretch>
            <a:fillRect/>
          </a:stretch>
        </p:blipFill>
        <p:spPr bwMode="auto">
          <a:xfrm>
            <a:off x="1524000" y="-33866"/>
            <a:ext cx="7620000" cy="5672666"/>
          </a:xfrm>
          <a:prstGeom prst="rect">
            <a:avLst/>
          </a:prstGeom>
          <a:noFill/>
          <a:ln w="76200">
            <a:noFill/>
          </a:ln>
          <a:effectLst>
            <a:softEdge rad="635000"/>
          </a:effectLst>
        </p:spPr>
      </p:pic>
      <p:sp>
        <p:nvSpPr>
          <p:cNvPr id="6" name="Rounded Rectangle 5"/>
          <p:cNvSpPr/>
          <p:nvPr/>
        </p:nvSpPr>
        <p:spPr>
          <a:xfrm>
            <a:off x="228600" y="5257800"/>
            <a:ext cx="8686800" cy="15240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04800" y="5334000"/>
            <a:ext cx="8458200" cy="1246495"/>
          </a:xfrm>
          <a:prstGeom prst="rect">
            <a:avLst/>
          </a:prstGeom>
          <a:noFill/>
        </p:spPr>
        <p:txBody>
          <a:bodyPr wrap="square" rtlCol="0">
            <a:spAutoFit/>
          </a:bodyPr>
          <a:lstStyle/>
          <a:p>
            <a:pPr algn="ctr"/>
            <a:r>
              <a:rPr lang="en-US" sz="2500" dirty="0">
                <a:latin typeface="Arial" pitchFamily="34" charset="0"/>
                <a:cs typeface="Arial" pitchFamily="34" charset="0"/>
              </a:rPr>
              <a:t>The number of people, who came to hear Jesus and </a:t>
            </a:r>
          </a:p>
          <a:p>
            <a:pPr algn="ctr"/>
            <a:r>
              <a:rPr lang="en-US" sz="2500" dirty="0">
                <a:latin typeface="Arial" pitchFamily="34" charset="0"/>
                <a:cs typeface="Arial" pitchFamily="34" charset="0"/>
              </a:rPr>
              <a:t>get healed, went on increasing. They liked His teachings. </a:t>
            </a:r>
          </a:p>
          <a:p>
            <a:pPr algn="ctr"/>
            <a:r>
              <a:rPr lang="en-US" sz="2500" dirty="0">
                <a:latin typeface="Arial" pitchFamily="34" charset="0"/>
                <a:cs typeface="Arial" pitchFamily="34" charset="0"/>
              </a:rPr>
              <a:t>Jesus performed  many miracles. Many believed in Jesus.</a:t>
            </a:r>
          </a:p>
        </p:txBody>
      </p:sp>
      <p:pic>
        <p:nvPicPr>
          <p:cNvPr id="7" name="Picture 2" descr="C:\Users\user\Desktop\Bitmap in Lesson10.cdr.jpg"/>
          <p:cNvPicPr>
            <a:picLocks noChangeAspect="1" noChangeArrowheads="1"/>
          </p:cNvPicPr>
          <p:nvPr/>
        </p:nvPicPr>
        <p:blipFill>
          <a:blip r:embed="rId4" cstate="print"/>
          <a:srcRect/>
          <a:stretch>
            <a:fillRect/>
          </a:stretch>
        </p:blipFill>
        <p:spPr bwMode="auto">
          <a:xfrm>
            <a:off x="0" y="0"/>
            <a:ext cx="4572000" cy="3427640"/>
          </a:xfrm>
          <a:prstGeom prst="rect">
            <a:avLst/>
          </a:prstGeom>
          <a:noFill/>
          <a:effectLst>
            <a:softEdge rad="635000"/>
          </a:effectLst>
        </p:spPr>
      </p:pic>
      <p:pic>
        <p:nvPicPr>
          <p:cNvPr id="9" name="Picture 3" descr="C:\Users\user\Desktop\stdas0288-leper-healed.jpg"/>
          <p:cNvPicPr>
            <a:picLocks noChangeAspect="1" noChangeArrowheads="1"/>
          </p:cNvPicPr>
          <p:nvPr/>
        </p:nvPicPr>
        <p:blipFill>
          <a:blip r:embed="rId5" cstate="print"/>
          <a:srcRect/>
          <a:stretch>
            <a:fillRect/>
          </a:stretch>
        </p:blipFill>
        <p:spPr bwMode="auto">
          <a:xfrm>
            <a:off x="6273165" y="2362200"/>
            <a:ext cx="2870835" cy="3479800"/>
          </a:xfrm>
          <a:prstGeom prst="rect">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3075" name="Picture 3" descr="C:\Users\user\Desktop\2. talking.jpg"/>
          <p:cNvPicPr>
            <a:picLocks noChangeAspect="1" noChangeArrowheads="1"/>
          </p:cNvPicPr>
          <p:nvPr/>
        </p:nvPicPr>
        <p:blipFill>
          <a:blip r:embed="rId3" cstate="print"/>
          <a:srcRect/>
          <a:stretch>
            <a:fillRect/>
          </a:stretch>
        </p:blipFill>
        <p:spPr bwMode="auto">
          <a:xfrm>
            <a:off x="0" y="0"/>
            <a:ext cx="9144000" cy="6612255"/>
          </a:xfrm>
          <a:prstGeom prst="rect">
            <a:avLst/>
          </a:prstGeom>
          <a:noFill/>
        </p:spPr>
      </p:pic>
      <p:sp>
        <p:nvSpPr>
          <p:cNvPr id="6" name="Rounded Rectangle 5"/>
          <p:cNvSpPr/>
          <p:nvPr/>
        </p:nvSpPr>
        <p:spPr>
          <a:xfrm>
            <a:off x="228600" y="5181600"/>
            <a:ext cx="8686800" cy="15240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04800" y="5306705"/>
            <a:ext cx="8458200" cy="1246495"/>
          </a:xfrm>
          <a:prstGeom prst="rect">
            <a:avLst/>
          </a:prstGeom>
          <a:noFill/>
        </p:spPr>
        <p:txBody>
          <a:bodyPr wrap="square" rtlCol="0">
            <a:spAutoFit/>
          </a:bodyPr>
          <a:lstStyle/>
          <a:p>
            <a:pPr algn="ctr"/>
            <a:r>
              <a:rPr lang="en-US" sz="2500" dirty="0">
                <a:latin typeface="Arial" pitchFamily="34" charset="0"/>
                <a:cs typeface="Arial" pitchFamily="34" charset="0"/>
              </a:rPr>
              <a:t>The Jewish leaders and other leaders of the people got angry  with Jesus. They were afraid that Jesus will be made king. They decided to kill Him.</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Caravaggio_-_Taking_of_Christ_-_Dublin_-_2.jpg"/>
          <p:cNvPicPr>
            <a:picLocks noChangeAspect="1" noChangeArrowheads="1"/>
          </p:cNvPicPr>
          <p:nvPr/>
        </p:nvPicPr>
        <p:blipFill>
          <a:blip r:embed="rId2" cstate="print">
            <a:lum bright="-10000" contrast="20000"/>
          </a:blip>
          <a:srcRect t="5263" r="3298"/>
          <a:stretch>
            <a:fillRect/>
          </a:stretch>
        </p:blipFill>
        <p:spPr bwMode="auto">
          <a:xfrm>
            <a:off x="0" y="0"/>
            <a:ext cx="9144000" cy="6858000"/>
          </a:xfrm>
          <a:prstGeom prst="rect">
            <a:avLst/>
          </a:prstGeom>
          <a:noFill/>
        </p:spPr>
      </p:pic>
      <p:sp>
        <p:nvSpPr>
          <p:cNvPr id="6" name="Rounded Rectangle 5"/>
          <p:cNvSpPr/>
          <p:nvPr/>
        </p:nvSpPr>
        <p:spPr>
          <a:xfrm>
            <a:off x="228600" y="4648200"/>
            <a:ext cx="8686800" cy="1905000"/>
          </a:xfrm>
          <a:prstGeom prst="roundRect">
            <a:avLst>
              <a:gd name="adj" fmla="val 17941"/>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04800" y="4800600"/>
            <a:ext cx="8458200" cy="1631216"/>
          </a:xfrm>
          <a:prstGeom prst="rect">
            <a:avLst/>
          </a:prstGeom>
          <a:noFill/>
        </p:spPr>
        <p:txBody>
          <a:bodyPr wrap="square" rtlCol="0">
            <a:spAutoFit/>
          </a:bodyPr>
          <a:lstStyle/>
          <a:p>
            <a:pPr algn="ctr"/>
            <a:r>
              <a:rPr lang="en-US" sz="2500" dirty="0">
                <a:latin typeface="Arial" pitchFamily="34" charset="0"/>
                <a:cs typeface="Arial" pitchFamily="34" charset="0"/>
              </a:rPr>
              <a:t>Judas, one of the disciples of Jesus, betrayed Jesus by showing Him to His enemies. They bound Him and brought Him to the authorities. They accused Him falsely. They demanded that Jesus be crucified.</a:t>
            </a:r>
            <a:endParaRPr lang="en-US" sz="2500" b="1" dirty="0">
              <a:solidFill>
                <a:srgbClr val="FF0000"/>
              </a:solidFill>
              <a:latin typeface="Arial" pitchFamily="34" charset="0"/>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123" name="Picture 3" descr="C:\Users\user\Desktop\christ-before-pilate-1881.jpg"/>
          <p:cNvPicPr>
            <a:picLocks noChangeAspect="1" noChangeArrowheads="1"/>
          </p:cNvPicPr>
          <p:nvPr/>
        </p:nvPicPr>
        <p:blipFill>
          <a:blip r:embed="rId3" cstate="print"/>
          <a:srcRect/>
          <a:stretch>
            <a:fillRect/>
          </a:stretch>
        </p:blipFill>
        <p:spPr bwMode="auto">
          <a:xfrm>
            <a:off x="0" y="820915"/>
            <a:ext cx="9144000" cy="6037085"/>
          </a:xfrm>
          <a:prstGeom prst="rect">
            <a:avLst/>
          </a:prstGeom>
          <a:noFill/>
        </p:spPr>
      </p:pic>
      <p:sp>
        <p:nvSpPr>
          <p:cNvPr id="6" name="Rounded Rectangle 5"/>
          <p:cNvSpPr/>
          <p:nvPr/>
        </p:nvSpPr>
        <p:spPr>
          <a:xfrm>
            <a:off x="152400" y="304800"/>
            <a:ext cx="8839200" cy="9144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pitchFamily="34" charset="0"/>
                <a:cs typeface="Arial" pitchFamily="34" charset="0"/>
              </a:rPr>
              <a:t>It is Pontius Pilot, the Roman Governor of Judea, </a:t>
            </a:r>
          </a:p>
          <a:p>
            <a:pPr algn="ctr"/>
            <a:r>
              <a:rPr lang="en-US" sz="2500" dirty="0">
                <a:solidFill>
                  <a:schemeClr val="tx1"/>
                </a:solidFill>
                <a:latin typeface="Arial" pitchFamily="34" charset="0"/>
                <a:cs typeface="Arial" pitchFamily="34" charset="0"/>
              </a:rPr>
              <a:t>who gave the </a:t>
            </a:r>
            <a:r>
              <a:rPr lang="en-US" sz="2500" dirty="0" err="1">
                <a:solidFill>
                  <a:schemeClr val="tx1"/>
                </a:solidFill>
                <a:latin typeface="Arial" pitchFamily="34" charset="0"/>
                <a:cs typeface="Arial" pitchFamily="34" charset="0"/>
              </a:rPr>
              <a:t>judgement</a:t>
            </a:r>
            <a:r>
              <a:rPr lang="en-US" sz="2500" dirty="0">
                <a:solidFill>
                  <a:schemeClr val="tx1"/>
                </a:solidFill>
                <a:latin typeface="Arial" pitchFamily="34" charset="0"/>
                <a:cs typeface="Arial" pitchFamily="34" charset="0"/>
              </a:rPr>
              <a:t> to crucify Jesus .</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7170" name="Picture 2" descr="C:\Users\user\Desktop\Passion-flogging.jpg"/>
          <p:cNvPicPr>
            <a:picLocks noChangeAspect="1" noChangeArrowheads="1"/>
          </p:cNvPicPr>
          <p:nvPr/>
        </p:nvPicPr>
        <p:blipFill>
          <a:blip r:embed="rId3" cstate="print"/>
          <a:srcRect/>
          <a:stretch>
            <a:fillRect/>
          </a:stretch>
        </p:blipFill>
        <p:spPr bwMode="auto">
          <a:xfrm>
            <a:off x="0" y="0"/>
            <a:ext cx="7955811" cy="5105400"/>
          </a:xfrm>
          <a:prstGeom prst="rect">
            <a:avLst/>
          </a:prstGeom>
          <a:noFill/>
        </p:spPr>
      </p:pic>
      <p:pic>
        <p:nvPicPr>
          <p:cNvPr id="7171" name="Picture 3" descr="C:\Users\user\Desktop\Bitmap in Lesson14.cdr.jpg"/>
          <p:cNvPicPr>
            <a:picLocks noChangeAspect="1" noChangeArrowheads="1"/>
          </p:cNvPicPr>
          <p:nvPr/>
        </p:nvPicPr>
        <p:blipFill>
          <a:blip r:embed="rId4" cstate="print"/>
          <a:srcRect l="5549" t="6432" r="54499" b="6734"/>
          <a:stretch>
            <a:fillRect/>
          </a:stretch>
        </p:blipFill>
        <p:spPr bwMode="auto">
          <a:xfrm>
            <a:off x="6165850" y="0"/>
            <a:ext cx="2978150" cy="5105400"/>
          </a:xfrm>
          <a:prstGeom prst="rect">
            <a:avLst/>
          </a:prstGeom>
          <a:noFill/>
        </p:spPr>
      </p:pic>
      <p:sp>
        <p:nvSpPr>
          <p:cNvPr id="8" name="Rounded Rectangle 7"/>
          <p:cNvSpPr/>
          <p:nvPr/>
        </p:nvSpPr>
        <p:spPr>
          <a:xfrm>
            <a:off x="228600" y="4800600"/>
            <a:ext cx="8686800" cy="18288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1"/>
                </a:solidFill>
                <a:latin typeface="Arial" pitchFamily="34" charset="0"/>
                <a:cs typeface="Arial" pitchFamily="34" charset="0"/>
              </a:rPr>
              <a:t>After being condemned to crucifixion, the soldiers tortured Him cruelly. </a:t>
            </a:r>
          </a:p>
          <a:p>
            <a:pPr algn="ctr"/>
            <a:r>
              <a:rPr lang="en-US" sz="2600" dirty="0">
                <a:solidFill>
                  <a:schemeClr val="tx1"/>
                </a:solidFill>
                <a:latin typeface="Arial" pitchFamily="34" charset="0"/>
                <a:cs typeface="Arial" pitchFamily="34" charset="0"/>
              </a:rPr>
              <a:t>They scourged Him. </a:t>
            </a:r>
            <a:r>
              <a:rPr lang="en-US" sz="2600" dirty="0">
                <a:solidFill>
                  <a:srgbClr val="FF0000"/>
                </a:solidFill>
                <a:latin typeface="Arial" pitchFamily="34" charset="0"/>
                <a:cs typeface="Arial" pitchFamily="34" charset="0"/>
              </a:rPr>
              <a:t>They spat on His face. They crowned Him with thorns.</a:t>
            </a:r>
            <a:endParaRPr lang="en-US" sz="2600" dirty="0">
              <a:solidFill>
                <a:srgbClr val="FF0000"/>
              </a:solidFill>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8195" name="Picture 3" descr="C:\Users\user\Desktop\passion-crowning.jpg"/>
          <p:cNvPicPr>
            <a:picLocks noChangeAspect="1" noChangeArrowheads="1"/>
          </p:cNvPicPr>
          <p:nvPr/>
        </p:nvPicPr>
        <p:blipFill>
          <a:blip r:embed="rId3" cstate="print"/>
          <a:srcRect l="23609" r="20476"/>
          <a:stretch>
            <a:fillRect/>
          </a:stretch>
        </p:blipFill>
        <p:spPr bwMode="auto">
          <a:xfrm>
            <a:off x="0" y="0"/>
            <a:ext cx="4267200" cy="5606627"/>
          </a:xfrm>
          <a:prstGeom prst="rect">
            <a:avLst/>
          </a:prstGeom>
          <a:noFill/>
        </p:spPr>
      </p:pic>
      <p:pic>
        <p:nvPicPr>
          <p:cNvPr id="8194" name="Picture 2" descr="C:\Users\user\Desktop\article-1382515-03DAA0880000044D-934_468x478.jpg"/>
          <p:cNvPicPr>
            <a:picLocks noChangeAspect="1" noChangeArrowheads="1"/>
          </p:cNvPicPr>
          <p:nvPr/>
        </p:nvPicPr>
        <p:blipFill>
          <a:blip r:embed="rId4" cstate="print"/>
          <a:srcRect/>
          <a:stretch>
            <a:fillRect/>
          </a:stretch>
        </p:blipFill>
        <p:spPr bwMode="auto">
          <a:xfrm>
            <a:off x="3623336" y="0"/>
            <a:ext cx="5520664" cy="5638800"/>
          </a:xfrm>
          <a:prstGeom prst="rect">
            <a:avLst/>
          </a:prstGeom>
          <a:noFill/>
        </p:spPr>
      </p:pic>
      <p:sp>
        <p:nvSpPr>
          <p:cNvPr id="8" name="Rounded Rectangle 7"/>
          <p:cNvSpPr/>
          <p:nvPr/>
        </p:nvSpPr>
        <p:spPr>
          <a:xfrm>
            <a:off x="228600" y="5105400"/>
            <a:ext cx="8686800" cy="15240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itchFamily="34" charset="0"/>
                <a:cs typeface="Arial" pitchFamily="34" charset="0"/>
              </a:rPr>
              <a:t>They teased Him, addressing Him as the 'King of the Jews‘. They placed a very heavy cross on His shoulders and  took Him to </a:t>
            </a:r>
            <a:r>
              <a:rPr lang="en-US" sz="2000" b="1" dirty="0">
                <a:solidFill>
                  <a:srgbClr val="FF0000"/>
                </a:solidFill>
                <a:latin typeface="Arial" pitchFamily="34" charset="0"/>
                <a:cs typeface="Arial" pitchFamily="34" charset="0"/>
              </a:rPr>
              <a:t>Golgotha. </a:t>
            </a:r>
            <a:r>
              <a:rPr lang="en-US" sz="2000" dirty="0">
                <a:solidFill>
                  <a:schemeClr val="tx1"/>
                </a:solidFill>
                <a:latin typeface="Arial" pitchFamily="34" charset="0"/>
                <a:cs typeface="Arial" pitchFamily="34" charset="0"/>
              </a:rPr>
              <a:t>Jesus suffered all those tortures silently.</a:t>
            </a:r>
            <a:endParaRPr lang="en-US" sz="2000" dirty="0">
              <a:solidFill>
                <a:schemeClr val="tx1"/>
              </a:solidFill>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6146" name="Picture 2" descr="C:\Users\user\Desktop\christ-on-the-cross-mihaly-munkacsy.jpg"/>
          <p:cNvPicPr>
            <a:picLocks noChangeAspect="1" noChangeArrowheads="1"/>
          </p:cNvPicPr>
          <p:nvPr/>
        </p:nvPicPr>
        <p:blipFill>
          <a:blip r:embed="rId3" cstate="print"/>
          <a:srcRect/>
          <a:stretch>
            <a:fillRect/>
          </a:stretch>
        </p:blipFill>
        <p:spPr bwMode="auto">
          <a:xfrm>
            <a:off x="0" y="0"/>
            <a:ext cx="9144000" cy="5867400"/>
          </a:xfrm>
          <a:prstGeom prst="rect">
            <a:avLst/>
          </a:prstGeom>
          <a:noFill/>
        </p:spPr>
      </p:pic>
      <p:sp>
        <p:nvSpPr>
          <p:cNvPr id="8" name="Rounded Rectangle 7"/>
          <p:cNvSpPr/>
          <p:nvPr/>
        </p:nvSpPr>
        <p:spPr>
          <a:xfrm>
            <a:off x="228600" y="5105400"/>
            <a:ext cx="8686800" cy="15240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itchFamily="34" charset="0"/>
                <a:cs typeface="Arial" pitchFamily="34" charset="0"/>
              </a:rPr>
              <a:t>When they reached Golgotha the soldiers made him </a:t>
            </a:r>
          </a:p>
          <a:p>
            <a:pPr algn="ctr"/>
            <a:r>
              <a:rPr lang="en-US" sz="2000" dirty="0">
                <a:solidFill>
                  <a:schemeClr val="tx1"/>
                </a:solidFill>
                <a:latin typeface="Arial" pitchFamily="34" charset="0"/>
                <a:cs typeface="Arial" pitchFamily="34" charset="0"/>
              </a:rPr>
              <a:t>lie on the cross and nailed His hands and feet. </a:t>
            </a:r>
          </a:p>
          <a:p>
            <a:pPr algn="ctr"/>
            <a:r>
              <a:rPr lang="en-US" sz="2000" dirty="0">
                <a:solidFill>
                  <a:schemeClr val="tx1"/>
                </a:solidFill>
                <a:latin typeface="Arial" pitchFamily="34" charset="0"/>
                <a:cs typeface="Arial" pitchFamily="34" charset="0"/>
              </a:rPr>
              <a:t>They crucified also two thieves along with Him, </a:t>
            </a:r>
          </a:p>
          <a:p>
            <a:pPr algn="ctr"/>
            <a:r>
              <a:rPr lang="en-US" sz="2000" dirty="0">
                <a:solidFill>
                  <a:schemeClr val="tx1"/>
                </a:solidFill>
                <a:latin typeface="Arial" pitchFamily="34" charset="0"/>
                <a:cs typeface="Arial" pitchFamily="34" charset="0"/>
              </a:rPr>
              <a:t>one on the right, and the other on the left.</a:t>
            </a:r>
            <a:endParaRPr lang="en-US" sz="2000" dirty="0">
              <a:solidFill>
                <a:schemeClr val="tx1"/>
              </a:solidFill>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1039</TotalTime>
  <Words>531</Words>
  <Application>Microsoft Office PowerPoint</Application>
  <PresentationFormat>On-screen Show (4:3)</PresentationFormat>
  <Paragraphs>64</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Trek</vt:lpstr>
      <vt:lpstr>CATECHETICAL TEXTBOOK SERIES OF THE SYRO - MALABAR CHURCH</vt:lpstr>
      <vt:lpstr>Lesson 14  JESUS WHO DIED FOR US</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Complete the prayer of Jesus on the cross</vt:lpstr>
      <vt:lpstr>Fill up the following Jesus loved all.  Like Jesus, I too will……………………………......................... Jesus forgave all.  Like Jesus, I too will…………………………….......................... Jesus did good to all.  Like Jesus, I too will…………………………….........................</vt:lpstr>
      <vt:lpstr>Let us imitate</vt:lpstr>
      <vt:lpstr>Find out the answer</vt:lpstr>
      <vt:lpstr>Slide 20</vt:lpstr>
    </vt:vector>
  </TitlesOfParts>
  <Company>Siemens AG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 OUR SAVIOUR</dc:title>
  <dc:creator>in213679</dc:creator>
  <cp:lastModifiedBy>Administrator</cp:lastModifiedBy>
  <cp:revision>363</cp:revision>
  <dcterms:created xsi:type="dcterms:W3CDTF">2014-03-08T17:50:03Z</dcterms:created>
  <dcterms:modified xsi:type="dcterms:W3CDTF">2015-09-11T03:38:21Z</dcterms:modified>
</cp:coreProperties>
</file>